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BAB68D-E3CD-43EC-1E85-18921F8F9F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TFG 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A115AC-7999-8AE3-0045-1F7479E37E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David Pato y Miguel Angel Girona</a:t>
            </a:r>
          </a:p>
        </p:txBody>
      </p:sp>
    </p:spTree>
    <p:extLst>
      <p:ext uri="{BB962C8B-B14F-4D97-AF65-F5344CB8AC3E}">
        <p14:creationId xmlns:p14="http://schemas.microsoft.com/office/powerpoint/2010/main" val="998190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AD40E-349A-D9F5-36B7-17D6B208B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A85BC8E-1389-30B9-9699-439049A40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361" y="427223"/>
            <a:ext cx="11527278" cy="6003553"/>
          </a:xfrm>
        </p:spPr>
      </p:pic>
    </p:spTree>
    <p:extLst>
      <p:ext uri="{BB962C8B-B14F-4D97-AF65-F5344CB8AC3E}">
        <p14:creationId xmlns:p14="http://schemas.microsoft.com/office/powerpoint/2010/main" val="1318074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53475-BE81-121A-F60D-9FA9DEECE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B326B57-5C84-877C-CA21-2692962A49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715" y="146957"/>
            <a:ext cx="11980569" cy="6333302"/>
          </a:xfrm>
        </p:spPr>
      </p:pic>
    </p:spTree>
    <p:extLst>
      <p:ext uri="{BB962C8B-B14F-4D97-AF65-F5344CB8AC3E}">
        <p14:creationId xmlns:p14="http://schemas.microsoft.com/office/powerpoint/2010/main" val="649359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7AFD-A753-A3E5-A6FD-387ED8419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76E3E6C-A55F-1FFA-CE8B-C46C07244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477" y="192660"/>
            <a:ext cx="11959046" cy="6472680"/>
          </a:xfrm>
        </p:spPr>
      </p:pic>
    </p:spTree>
    <p:extLst>
      <p:ext uri="{BB962C8B-B14F-4D97-AF65-F5344CB8AC3E}">
        <p14:creationId xmlns:p14="http://schemas.microsoft.com/office/powerpoint/2010/main" val="930596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4BBA8B-F2A6-CC9E-BC32-E606D5F26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F1C1BEE-FB0A-7E1D-F555-3C57FD4A7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217" y="168260"/>
            <a:ext cx="11741565" cy="6521479"/>
          </a:xfrm>
        </p:spPr>
      </p:pic>
    </p:spTree>
    <p:extLst>
      <p:ext uri="{BB962C8B-B14F-4D97-AF65-F5344CB8AC3E}">
        <p14:creationId xmlns:p14="http://schemas.microsoft.com/office/powerpoint/2010/main" val="324040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E73246-1E64-7BCC-A08A-22BD74D43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BAA7CC5-034A-D408-FA3A-C9AE7DBB8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759" y="288076"/>
            <a:ext cx="11824481" cy="6281848"/>
          </a:xfrm>
        </p:spPr>
      </p:pic>
    </p:spTree>
    <p:extLst>
      <p:ext uri="{BB962C8B-B14F-4D97-AF65-F5344CB8AC3E}">
        <p14:creationId xmlns:p14="http://schemas.microsoft.com/office/powerpoint/2010/main" val="3413446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C4570-E902-36F3-4D4E-4ED75D833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106DB50-EE57-74DA-C16A-882A8F9F7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171" y="280283"/>
            <a:ext cx="11611638" cy="6223884"/>
          </a:xfrm>
        </p:spPr>
      </p:pic>
    </p:spTree>
    <p:extLst>
      <p:ext uri="{BB962C8B-B14F-4D97-AF65-F5344CB8AC3E}">
        <p14:creationId xmlns:p14="http://schemas.microsoft.com/office/powerpoint/2010/main" val="4279633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B1AD00-0415-158A-BCCF-E6127DAF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B1975C7-225D-814C-B920-086A2BD09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19" y="271207"/>
            <a:ext cx="11497823" cy="6315586"/>
          </a:xfrm>
        </p:spPr>
      </p:pic>
    </p:spTree>
    <p:extLst>
      <p:ext uri="{BB962C8B-B14F-4D97-AF65-F5344CB8AC3E}">
        <p14:creationId xmlns:p14="http://schemas.microsoft.com/office/powerpoint/2010/main" val="3418304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24361-26DE-BEBF-530E-ECA20829B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69A029F-9D4E-C1B1-B32F-709F3969D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27" y="202971"/>
            <a:ext cx="11617794" cy="6200380"/>
          </a:xfrm>
        </p:spPr>
      </p:pic>
    </p:spTree>
    <p:extLst>
      <p:ext uri="{BB962C8B-B14F-4D97-AF65-F5344CB8AC3E}">
        <p14:creationId xmlns:p14="http://schemas.microsoft.com/office/powerpoint/2010/main" val="2716262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ABF66-E907-A8A9-BFE9-16F839344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F049F1A-F0C9-B047-85CF-6D08E41E7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879" y="193440"/>
            <a:ext cx="11531780" cy="6366385"/>
          </a:xfrm>
        </p:spPr>
      </p:pic>
    </p:spTree>
    <p:extLst>
      <p:ext uri="{BB962C8B-B14F-4D97-AF65-F5344CB8AC3E}">
        <p14:creationId xmlns:p14="http://schemas.microsoft.com/office/powerpoint/2010/main" val="140915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15BBF2-2736-9362-533F-233AFE80E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Front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0D84FB-C3C2-195D-C36B-D179D2FA4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4132396-B304-AB42-5875-C5D8EFC4B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509" y="114712"/>
            <a:ext cx="7145240" cy="662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48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2709B-A624-071D-7AB5-6A153F227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91B92346-C032-5F48-D172-6F150C92F3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365" y="254443"/>
            <a:ext cx="10218713" cy="6401118"/>
          </a:xfrm>
        </p:spPr>
      </p:pic>
    </p:spTree>
    <p:extLst>
      <p:ext uri="{BB962C8B-B14F-4D97-AF65-F5344CB8AC3E}">
        <p14:creationId xmlns:p14="http://schemas.microsoft.com/office/powerpoint/2010/main" val="485662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0BF6B4-7DFA-0267-4F08-4EF54367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9D7EC7-664D-E883-0814-E03E1DBAB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A3BE9F-AAD5-DDAD-E03B-F6474FA86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04" y="508941"/>
            <a:ext cx="5094314" cy="584011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DCD6084-EAFC-A0E7-AC38-732A5AB19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253" y="467671"/>
            <a:ext cx="5990277" cy="373895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36B0AF0-0011-B3A7-1A37-3F731E415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284" y="4441824"/>
            <a:ext cx="4582498" cy="184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313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FEF9A6-3756-4168-8D83-63703F1E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A0773E-2640-A130-A6B0-66233B3C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657DFF6-2268-8C01-436E-5E140F1B0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6330" y="223710"/>
            <a:ext cx="5539340" cy="620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54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41180-6F4F-9C72-F27B-051132CAE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41D587-D2D8-F20C-9B90-43C979C1D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48EF2E-2D06-1A8F-5C74-9527677F3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428" y="706327"/>
            <a:ext cx="10172369" cy="544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35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EB67A-6C73-6508-4821-BC58C8B68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F832A8-F444-99C4-C94D-7D96021ED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366637-B59D-13C5-4541-29053D5F2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987" y="639315"/>
            <a:ext cx="10275736" cy="530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025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20F43-47D0-9792-B1ED-DD6956B18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10C7BFC-58BA-A5B2-0960-A1B355E436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691" y="261257"/>
            <a:ext cx="11611104" cy="6381523"/>
          </a:xfrm>
        </p:spPr>
      </p:pic>
    </p:spTree>
    <p:extLst>
      <p:ext uri="{BB962C8B-B14F-4D97-AF65-F5344CB8AC3E}">
        <p14:creationId xmlns:p14="http://schemas.microsoft.com/office/powerpoint/2010/main" val="111995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012610-9028-5A8F-DFF3-C5D16CE5C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F596A54-7BE0-58E4-1E72-C2F507BCA0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88" y="210124"/>
            <a:ext cx="11959688" cy="6349701"/>
          </a:xfrm>
        </p:spPr>
      </p:pic>
    </p:spTree>
    <p:extLst>
      <p:ext uri="{BB962C8B-B14F-4D97-AF65-F5344CB8AC3E}">
        <p14:creationId xmlns:p14="http://schemas.microsoft.com/office/powerpoint/2010/main" val="368192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CE8E6-CEC7-4511-EE62-7FD187AD1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14596DF-4E94-2502-9701-D9E421C52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432" y="538542"/>
            <a:ext cx="10992149" cy="5780916"/>
          </a:xfrm>
        </p:spPr>
      </p:pic>
    </p:spTree>
    <p:extLst>
      <p:ext uri="{BB962C8B-B14F-4D97-AF65-F5344CB8AC3E}">
        <p14:creationId xmlns:p14="http://schemas.microsoft.com/office/powerpoint/2010/main" val="675695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C78ED-4AF3-A777-7708-221DA4EB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A131140-7C05-38F8-F42A-EC1D98C23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750" y="497871"/>
            <a:ext cx="11146817" cy="5862258"/>
          </a:xfrm>
        </p:spPr>
      </p:pic>
    </p:spTree>
    <p:extLst>
      <p:ext uri="{BB962C8B-B14F-4D97-AF65-F5344CB8AC3E}">
        <p14:creationId xmlns:p14="http://schemas.microsoft.com/office/powerpoint/2010/main" val="3639433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F3E322-F7C8-CF82-0ADA-BDB6656EE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F63E7F4-BB5B-F936-95EB-7771B0303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151" y="459029"/>
            <a:ext cx="11281697" cy="5939942"/>
          </a:xfrm>
        </p:spPr>
      </p:pic>
    </p:spTree>
    <p:extLst>
      <p:ext uri="{BB962C8B-B14F-4D97-AF65-F5344CB8AC3E}">
        <p14:creationId xmlns:p14="http://schemas.microsoft.com/office/powerpoint/2010/main" val="212375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144FCC-6015-A8D1-6F42-0CDB556C3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9093D81-966F-2152-5EDB-55E1BD72CA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593" y="391105"/>
            <a:ext cx="11170814" cy="5884283"/>
          </a:xfrm>
        </p:spPr>
      </p:pic>
    </p:spTree>
    <p:extLst>
      <p:ext uri="{BB962C8B-B14F-4D97-AF65-F5344CB8AC3E}">
        <p14:creationId xmlns:p14="http://schemas.microsoft.com/office/powerpoint/2010/main" val="966946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924C15-694F-4A70-D10F-C9D6568FD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E8E0FEA-AD6C-F3C3-23A7-1D2CA2787B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293" y="395418"/>
            <a:ext cx="11649414" cy="6067163"/>
          </a:xfrm>
        </p:spPr>
      </p:pic>
    </p:spTree>
    <p:extLst>
      <p:ext uri="{BB962C8B-B14F-4D97-AF65-F5344CB8AC3E}">
        <p14:creationId xmlns:p14="http://schemas.microsoft.com/office/powerpoint/2010/main" val="2092454104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19</TotalTime>
  <Words>10</Words>
  <Application>Microsoft Office PowerPoint</Application>
  <PresentationFormat>Panorámica</PresentationFormat>
  <Paragraphs>4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6" baseType="lpstr">
      <vt:lpstr>Arial</vt:lpstr>
      <vt:lpstr>Century Gothic</vt:lpstr>
      <vt:lpstr>Estela de condensación</vt:lpstr>
      <vt:lpstr>TFG  </vt:lpstr>
      <vt:lpstr>api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Front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TFG  </dc:title>
  <dc:creator>Miguel Ángel Girona Gómez</dc:creator>
  <cp:lastModifiedBy>Miguel Ángel Girona Gómez</cp:lastModifiedBy>
  <cp:revision>1</cp:revision>
  <dcterms:created xsi:type="dcterms:W3CDTF">2022-06-14T06:52:46Z</dcterms:created>
  <dcterms:modified xsi:type="dcterms:W3CDTF">2022-06-14T07:12:16Z</dcterms:modified>
</cp:coreProperties>
</file>

<file path=docProps/thumbnail.jpeg>
</file>